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E82DE-F140-9751-0ED2-EB3C1CC3B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4C969BB-B1EC-E0B2-E20B-C6DFCD85B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71F-8169-4B5E-83D4-2BD0671D1B8F}" type="datetimeFigureOut">
              <a:rPr lang="nl-NL" smtClean="0"/>
              <a:t>28-8-2025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575E8FC-923D-83F4-485E-A2992A4D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07887F0-81CB-C9B3-C3DF-4F8D75B2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BE89-939E-4A3C-9BC9-684BC0FBDD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88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9EEBF84-8A79-7A87-570A-A44FCD51F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628887-65C5-3A8A-2B7A-603AFDA7A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7A54B0-A897-0807-5A94-BA7757843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5271F-8169-4B5E-83D4-2BD0671D1B8F}" type="datetimeFigureOut">
              <a:rPr lang="nl-NL" smtClean="0"/>
              <a:t>28-8-2025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6369B1-D97C-C059-FD49-5BC7EA1C7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03B29D-F1B0-0E22-AE6F-514CBBD90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8BE89-939E-4A3C-9BC9-684BC0FBDD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25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06A9C88-6396-8D63-DAB6-97A95BFB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7B2EA0-DE20-5B46-926F-52690A8062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79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E689B1F-2CD2-5F30-437D-E8A11745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76245A6-067A-756A-DB6B-41299D3B7F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54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10533C9-BBBB-4A81-B9F9-4F2B108E6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339D4D0-E069-D852-845F-BD8CB879A4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10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08947FC-B42F-75FC-8FF5-F226501AC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2CD92B-8F22-5044-EACF-4C6C8706FA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03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40593B5-5602-8DFE-F985-9F559C5B5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47EB178-2F0E-61D6-D5DC-5513CCE30E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90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5C02269-9A7A-0F9C-F1A0-CFCD6FC5A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E30A23C-9821-A793-CB22-24498B3969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85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A8B1343-1A39-B796-757E-6AB429222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D1FB78-4C2A-CF44-93FD-220F330C7E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01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0233635-F967-F3CD-2569-DF00DEB2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019DDE-0A7F-5FFB-0930-1C4C27E70B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78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590EFDB-001C-4CBB-CF80-48F25959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F64D8C7-918A-5797-4667-12418133FA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77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644C846-A853-9F68-F5F5-351B0BA9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E2FF594-3051-3672-FF0A-6EBEA650C4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07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55F2312-02DF-6FD8-F5EA-84DFA364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F490CCA-38DC-86F5-6F7C-95870CE2F8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62DA69E-6D86-2635-8BDA-E8E252B96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46B74FC-FFF6-CC63-E138-B72D697A2C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24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567359B-40CF-7300-179A-55363CF9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26B4C84-765D-9D32-776C-584F5E9AE2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58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3F811DD-2C65-1AFB-3F9A-F637E0F4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4E47D04-4668-B193-D8E0-834CB627A3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29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7153014-D5CA-6880-CC11-429731C4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8B30B2C-352A-8E2A-C8BC-94527C5A91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11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BA2C1FD-7521-A1F0-DF90-70D3409C7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FCE2BC-4A9E-53C9-A102-6EFF58CFE3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6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74D094F-370F-C210-C96A-F1E7B1854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87D7C3F-D975-8C0D-0B93-1F98ACAFB6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55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34BC7C4-8DE1-41C1-0702-787942FC3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702B735-7970-D428-225D-55F36C7505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4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C13D343-0B40-2C06-A5FD-06B53262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011FEF-83F5-8D1F-7372-1043D0DB4B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9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4441E1B-5E80-F739-C65F-6A8202619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029FF41-8A18-83F2-F36A-6166198AA3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77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B53BE51-277C-B810-2710-640F145A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F83338F-2E52-1902-1FBB-6C3B897888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08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BBAC347-C91F-0713-60D3-507A0A158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EE7D55C-6DC4-7244-52F1-95FFC9F08B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65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9F3B928-9D61-B079-10D2-E1D4CB87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F908EB3-C324-F738-DE21-49E3C64865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30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2025-08-28T09:42:35Z</dcterms:created>
  <dcterms:modified xsi:type="dcterms:W3CDTF">2025-08-28T09:42:35Z</dcterms:modified>
</cp:coreProperties>
</file>